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3" r:id="rId4"/>
    <p:sldId id="264" r:id="rId5"/>
    <p:sldId id="262" r:id="rId6"/>
    <p:sldId id="257" r:id="rId7"/>
    <p:sldId id="265" r:id="rId8"/>
    <p:sldId id="266" r:id="rId9"/>
    <p:sldId id="258" r:id="rId10"/>
    <p:sldId id="261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949E84C-1021-450A-A90A-67D1440CCF1C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783C8DD-636E-4EC7-A8E8-D9D7AD45E7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9E84C-1021-450A-A90A-67D1440CCF1C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3C8DD-636E-4EC7-A8E8-D9D7AD45E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9E84C-1021-450A-A90A-67D1440CCF1C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3C8DD-636E-4EC7-A8E8-D9D7AD45E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9E84C-1021-450A-A90A-67D1440CCF1C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3C8DD-636E-4EC7-A8E8-D9D7AD45E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949E84C-1021-450A-A90A-67D1440CCF1C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783C8DD-636E-4EC7-A8E8-D9D7AD45E7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9E84C-1021-450A-A90A-67D1440CCF1C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783C8DD-636E-4EC7-A8E8-D9D7AD45E7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9E84C-1021-450A-A90A-67D1440CCF1C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783C8DD-636E-4EC7-A8E8-D9D7AD45E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9E84C-1021-450A-A90A-67D1440CCF1C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3C8DD-636E-4EC7-A8E8-D9D7AD45E7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9E84C-1021-450A-A90A-67D1440CCF1C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3C8DD-636E-4EC7-A8E8-D9D7AD45E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949E84C-1021-450A-A90A-67D1440CCF1C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783C8DD-636E-4EC7-A8E8-D9D7AD45E7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949E84C-1021-450A-A90A-67D1440CCF1C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783C8DD-636E-4EC7-A8E8-D9D7AD45E7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949E84C-1021-450A-A90A-67D1440CCF1C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783C8DD-636E-4EC7-A8E8-D9D7AD45E7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mysciencelessons.wordpress.com/2009/09/21/mystery-footprint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 to the Nature of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1242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Mr. Le</a:t>
            </a:r>
          </a:p>
          <a:p>
            <a:r>
              <a:rPr lang="en-US" dirty="0" smtClean="0"/>
              <a:t>Physical Science </a:t>
            </a:r>
          </a:p>
          <a:p>
            <a:r>
              <a:rPr lang="en-US" dirty="0" smtClean="0"/>
              <a:t>Fall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 versus Qualitative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Qualitative (quality) = </a:t>
            </a:r>
            <a:r>
              <a:rPr lang="en-US" b="1" u="sng" dirty="0" smtClean="0"/>
              <a:t>describes</a:t>
            </a:r>
            <a:r>
              <a:rPr lang="en-US" dirty="0" smtClean="0"/>
              <a:t> what we observe.  </a:t>
            </a:r>
          </a:p>
          <a:p>
            <a:endParaRPr lang="en-US" dirty="0" smtClean="0"/>
          </a:p>
          <a:p>
            <a:r>
              <a:rPr lang="en-US" dirty="0" smtClean="0"/>
              <a:t>Example:  The car is red.</a:t>
            </a:r>
          </a:p>
          <a:p>
            <a:endParaRPr lang="en-US" dirty="0" smtClean="0"/>
          </a:p>
          <a:p>
            <a:r>
              <a:rPr lang="en-US" dirty="0" smtClean="0"/>
              <a:t>Example: The paperclips are inside the basket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http://mysciencelessons.wordpress.com/2009/09/21/mystery-footprints/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962400" y="1645920"/>
            <a:ext cx="4724400" cy="4526280"/>
          </a:xfrm>
        </p:spPr>
        <p:txBody>
          <a:bodyPr/>
          <a:lstStyle/>
          <a:p>
            <a:r>
              <a:rPr lang="en-US" dirty="0" smtClean="0"/>
              <a:t>Look at the picture to your left and tell me two things you see.</a:t>
            </a:r>
          </a:p>
          <a:p>
            <a:endParaRPr lang="en-US" dirty="0"/>
          </a:p>
          <a:p>
            <a:r>
              <a:rPr lang="en-US" dirty="0" smtClean="0"/>
              <a:t>Make an observation.</a:t>
            </a:r>
            <a:endParaRPr lang="en-US" dirty="0"/>
          </a:p>
        </p:txBody>
      </p:sp>
      <p:pic>
        <p:nvPicPr>
          <p:cNvPr id="8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11719" t="15625" r="64844" b="11403"/>
          <a:stretch>
            <a:fillRect/>
          </a:stretch>
        </p:blipFill>
        <p:spPr bwMode="auto">
          <a:xfrm>
            <a:off x="0" y="0"/>
            <a:ext cx="3733800" cy="676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09600" y="228600"/>
            <a:ext cx="8001000" cy="2164080"/>
          </a:xfrm>
        </p:spPr>
        <p:txBody>
          <a:bodyPr>
            <a:normAutofit/>
          </a:bodyPr>
          <a:lstStyle/>
          <a:p>
            <a:r>
              <a:rPr lang="en-US" dirty="0" smtClean="0"/>
              <a:t>Now look at the picture tell me what you see.</a:t>
            </a:r>
          </a:p>
          <a:p>
            <a:pPr marL="0" indent="0">
              <a:buNone/>
            </a:pPr>
            <a:r>
              <a:rPr lang="en-US" dirty="0" smtClean="0"/>
              <a:t>Make an observation.</a:t>
            </a:r>
            <a:endParaRPr lang="en-US" dirty="0"/>
          </a:p>
        </p:txBody>
      </p:sp>
      <p:pic>
        <p:nvPicPr>
          <p:cNvPr id="9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11719" t="15625" r="34375" b="11458"/>
          <a:stretch>
            <a:fillRect/>
          </a:stretch>
        </p:blipFill>
        <p:spPr bwMode="auto">
          <a:xfrm>
            <a:off x="-1" y="1295400"/>
            <a:ext cx="7086601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0" y="0"/>
            <a:ext cx="8686800" cy="1143000"/>
          </a:xfrm>
        </p:spPr>
        <p:txBody>
          <a:bodyPr/>
          <a:lstStyle/>
          <a:p>
            <a:r>
              <a:rPr lang="en-US" dirty="0" smtClean="0"/>
              <a:t>Now look at the picture and tell me what you see.</a:t>
            </a:r>
          </a:p>
          <a:p>
            <a:r>
              <a:rPr lang="en-US" dirty="0" smtClean="0"/>
              <a:t>Make an observation.</a:t>
            </a:r>
            <a:endParaRPr lang="en-US" dirty="0"/>
          </a:p>
        </p:txBody>
      </p:sp>
      <p:pic>
        <p:nvPicPr>
          <p:cNvPr id="12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11719" t="15625" r="10938" b="12500"/>
          <a:stretch>
            <a:fillRect/>
          </a:stretch>
        </p:blipFill>
        <p:spPr bwMode="auto">
          <a:xfrm>
            <a:off x="-76200" y="990601"/>
            <a:ext cx="9220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/>
          <a:lstStyle/>
          <a:p>
            <a:r>
              <a:rPr lang="en-US" dirty="0" smtClean="0"/>
              <a:t>Observation- Gathering information based on your five senses: touch, taste, sight, smell, hearing</a:t>
            </a:r>
          </a:p>
          <a:p>
            <a:endParaRPr lang="en-US" dirty="0" smtClean="0"/>
          </a:p>
          <a:p>
            <a:r>
              <a:rPr lang="en-US" dirty="0" smtClean="0"/>
              <a:t>Examples: </a:t>
            </a:r>
          </a:p>
          <a:p>
            <a:pPr>
              <a:buNone/>
            </a:pPr>
            <a:r>
              <a:rPr lang="en-US" dirty="0" smtClean="0"/>
              <a:t>The sock is stinky.</a:t>
            </a:r>
          </a:p>
          <a:p>
            <a:pPr>
              <a:buNone/>
            </a:pPr>
            <a:r>
              <a:rPr lang="en-US" dirty="0" smtClean="0"/>
              <a:t>The drums were loud.</a:t>
            </a:r>
          </a:p>
          <a:p>
            <a:pPr>
              <a:buNone/>
            </a:pPr>
            <a:r>
              <a:rPr lang="en-US" dirty="0" smtClean="0"/>
              <a:t>The rocks are sharp.</a:t>
            </a:r>
          </a:p>
          <a:p>
            <a:pPr>
              <a:buNone/>
            </a:pPr>
            <a:r>
              <a:rPr lang="en-US" dirty="0" smtClean="0"/>
              <a:t>The medicine was bitter.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/>
          <a:lstStyle/>
          <a:p>
            <a:r>
              <a:rPr lang="en-US" dirty="0" smtClean="0"/>
              <a:t>Inference- Explanation of an observation based on prior knowledge and  experience</a:t>
            </a:r>
          </a:p>
          <a:p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The ground is wet, so it must have rained</a:t>
            </a:r>
          </a:p>
          <a:p>
            <a:pPr>
              <a:buNone/>
            </a:pPr>
            <a:r>
              <a:rPr lang="en-US" dirty="0" smtClean="0"/>
              <a:t>recently.</a:t>
            </a:r>
          </a:p>
          <a:p>
            <a:pPr>
              <a:buNone/>
            </a:pPr>
            <a:r>
              <a:rPr lang="en-US" dirty="0" smtClean="0"/>
              <a:t>Emma is not here today, so she must be</a:t>
            </a:r>
          </a:p>
          <a:p>
            <a:pPr>
              <a:buNone/>
            </a:pPr>
            <a:r>
              <a:rPr lang="en-US" dirty="0" smtClean="0"/>
              <a:t>sick.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6608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Observation 		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4038600" cy="5334000"/>
          </a:xfrm>
        </p:spPr>
        <p:txBody>
          <a:bodyPr/>
          <a:lstStyle/>
          <a:p>
            <a:r>
              <a:rPr lang="en-US" dirty="0" smtClean="0"/>
              <a:t>Gather information based on five senses (sight, smell, taste, touch, hear)</a:t>
            </a:r>
          </a:p>
          <a:p>
            <a:endParaRPr lang="en-US" dirty="0" smtClean="0"/>
          </a:p>
          <a:p>
            <a:r>
              <a:rPr lang="en-US" dirty="0" smtClean="0"/>
              <a:t>Factual (True, can not be false</a:t>
            </a:r>
            <a:r>
              <a:rPr lang="en-US" dirty="0" smtClean="0"/>
              <a:t>) Know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it is</a:t>
            </a:r>
          </a:p>
          <a:p>
            <a:endParaRPr lang="en-US" dirty="0" smtClean="0"/>
          </a:p>
          <a:p>
            <a:r>
              <a:rPr lang="en-US" dirty="0" smtClean="0"/>
              <a:t>Collecting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334000"/>
          </a:xfrm>
        </p:spPr>
        <p:txBody>
          <a:bodyPr/>
          <a:lstStyle/>
          <a:p>
            <a:r>
              <a:rPr lang="en-US" dirty="0" smtClean="0"/>
              <a:t>Explains observation base on prior knowledge (what you already know</a:t>
            </a:r>
          </a:p>
          <a:p>
            <a:endParaRPr lang="en-US" dirty="0" smtClean="0"/>
          </a:p>
          <a:p>
            <a:r>
              <a:rPr lang="en-US" dirty="0" smtClean="0"/>
              <a:t>Assume to be true (could be false</a:t>
            </a:r>
            <a:r>
              <a:rPr lang="en-US" dirty="0" smtClean="0"/>
              <a:t>) Think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it might be</a:t>
            </a:r>
          </a:p>
          <a:p>
            <a:endParaRPr lang="en-US" dirty="0" smtClean="0"/>
          </a:p>
          <a:p>
            <a:r>
              <a:rPr lang="en-US" dirty="0" smtClean="0"/>
              <a:t>Drawing conclusions from collected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or Inference?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This animal has a black body.</a:t>
            </a:r>
          </a:p>
          <a:p>
            <a:endParaRPr lang="en-US" dirty="0" smtClean="0"/>
          </a:p>
          <a:p>
            <a:r>
              <a:rPr lang="en-US" dirty="0" smtClean="0"/>
              <a:t>This animal can fly</a:t>
            </a:r>
          </a:p>
          <a:p>
            <a:endParaRPr lang="en-US" dirty="0" smtClean="0"/>
          </a:p>
          <a:p>
            <a:r>
              <a:rPr lang="en-US" dirty="0" smtClean="0"/>
              <a:t>This animal can run fast.</a:t>
            </a:r>
          </a:p>
          <a:p>
            <a:endParaRPr lang="en-US" dirty="0"/>
          </a:p>
        </p:txBody>
      </p:sp>
      <p:pic>
        <p:nvPicPr>
          <p:cNvPr id="1026" name="Picture 2" descr="http://static.giantbomb.com/uploads/original/0/5768/899573-ostri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447800"/>
            <a:ext cx="44958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 versus Qualitative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Quantitative  (quantity) = </a:t>
            </a:r>
            <a:r>
              <a:rPr lang="en-US" b="1" u="sng" dirty="0" smtClean="0"/>
              <a:t>measures</a:t>
            </a:r>
            <a:r>
              <a:rPr lang="en-US" dirty="0" smtClean="0"/>
              <a:t> what we observe.  </a:t>
            </a:r>
            <a:r>
              <a:rPr lang="en-US" smtClean="0"/>
              <a:t>Numeric value = number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Example:  The car has four wheels</a:t>
            </a:r>
          </a:p>
          <a:p>
            <a:endParaRPr lang="en-US" dirty="0" smtClean="0"/>
          </a:p>
          <a:p>
            <a:r>
              <a:rPr lang="en-US" dirty="0" smtClean="0"/>
              <a:t>Example: There were 7 paperclips in the basket.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1226</TotalTime>
  <Words>296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Introduction to the Nature of Science</vt:lpstr>
      <vt:lpstr>PowerPoint Presentation</vt:lpstr>
      <vt:lpstr>PowerPoint Presentation</vt:lpstr>
      <vt:lpstr>PowerPoint Presentation</vt:lpstr>
      <vt:lpstr>Observation</vt:lpstr>
      <vt:lpstr>Inference</vt:lpstr>
      <vt:lpstr>Observation    Inference</vt:lpstr>
      <vt:lpstr>Observation or Inference?</vt:lpstr>
      <vt:lpstr>Quantitative versus Qualitative Data</vt:lpstr>
      <vt:lpstr>Quantitative versus Qualitative Data</vt:lpstr>
      <vt:lpstr>Works Cited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Nature of Science</dc:title>
  <dc:creator>Minh</dc:creator>
  <cp:lastModifiedBy>Minh Le</cp:lastModifiedBy>
  <cp:revision>22</cp:revision>
  <dcterms:created xsi:type="dcterms:W3CDTF">2013-08-13T14:00:25Z</dcterms:created>
  <dcterms:modified xsi:type="dcterms:W3CDTF">2014-08-13T21:31:56Z</dcterms:modified>
</cp:coreProperties>
</file>